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3E180-5DEC-4032-86ED-A70D879E93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73F593E-1C13-4CC7-BEBF-AA3625D98DA5}">
      <dgm:prSet/>
      <dgm:spPr/>
      <dgm:t>
        <a:bodyPr/>
        <a:lstStyle/>
        <a:p>
          <a:r>
            <a:rPr lang="en-US"/>
            <a:t>Certificates provides data encryption when interacting with a website</a:t>
          </a:r>
        </a:p>
      </dgm:t>
    </dgm:pt>
    <dgm:pt modelId="{08E2B87C-4033-4DC4-9C82-5833620C222B}" type="parTrans" cxnId="{54D6F995-46FB-4C02-99E8-604DC9EC290E}">
      <dgm:prSet/>
      <dgm:spPr/>
      <dgm:t>
        <a:bodyPr/>
        <a:lstStyle/>
        <a:p>
          <a:endParaRPr lang="en-US"/>
        </a:p>
      </dgm:t>
    </dgm:pt>
    <dgm:pt modelId="{3378AD00-8BAF-49F7-A128-6198D7662437}" type="sibTrans" cxnId="{54D6F995-46FB-4C02-99E8-604DC9EC290E}">
      <dgm:prSet/>
      <dgm:spPr/>
      <dgm:t>
        <a:bodyPr/>
        <a:lstStyle/>
        <a:p>
          <a:endParaRPr lang="en-US"/>
        </a:p>
      </dgm:t>
    </dgm:pt>
    <dgm:pt modelId="{AFDA5C23-5B75-4BDC-AC62-0047E6FE43C4}">
      <dgm:prSet/>
      <dgm:spPr/>
      <dgm:t>
        <a:bodyPr/>
        <a:lstStyle/>
        <a:p>
          <a:r>
            <a:rPr lang="en-US"/>
            <a:t>Without TLS, your HTTP traffic could be intercepted and read in a ‘MITM’ attack</a:t>
          </a:r>
        </a:p>
      </dgm:t>
    </dgm:pt>
    <dgm:pt modelId="{A8BBFE7E-9D9A-4139-B498-5BE5D61235E6}" type="parTrans" cxnId="{4EE52AD9-AB63-43A3-9FBF-BBE91E69512E}">
      <dgm:prSet/>
      <dgm:spPr/>
      <dgm:t>
        <a:bodyPr/>
        <a:lstStyle/>
        <a:p>
          <a:endParaRPr lang="en-US"/>
        </a:p>
      </dgm:t>
    </dgm:pt>
    <dgm:pt modelId="{7B5544EC-61DB-484F-B215-C69188B78F8C}" type="sibTrans" cxnId="{4EE52AD9-AB63-43A3-9FBF-BBE91E69512E}">
      <dgm:prSet/>
      <dgm:spPr/>
      <dgm:t>
        <a:bodyPr/>
        <a:lstStyle/>
        <a:p>
          <a:endParaRPr lang="en-US"/>
        </a:p>
      </dgm:t>
    </dgm:pt>
    <dgm:pt modelId="{37CF6674-DF8F-4536-93A4-EF602093C15E}">
      <dgm:prSet/>
      <dgm:spPr/>
      <dgm:t>
        <a:bodyPr/>
        <a:lstStyle/>
        <a:p>
          <a:r>
            <a:rPr lang="en-US"/>
            <a:t>Certificates use public and private keys for encryption</a:t>
          </a:r>
        </a:p>
      </dgm:t>
    </dgm:pt>
    <dgm:pt modelId="{4D415644-CDA2-45BB-B327-AD2E4D9E6DF9}" type="parTrans" cxnId="{B67FFFA7-2BA0-4B22-B3E2-BEF4B436A776}">
      <dgm:prSet/>
      <dgm:spPr/>
      <dgm:t>
        <a:bodyPr/>
        <a:lstStyle/>
        <a:p>
          <a:endParaRPr lang="en-US"/>
        </a:p>
      </dgm:t>
    </dgm:pt>
    <dgm:pt modelId="{F5E921CA-2394-46DE-8DFC-45D0FAF0AFA7}" type="sibTrans" cxnId="{B67FFFA7-2BA0-4B22-B3E2-BEF4B436A776}">
      <dgm:prSet/>
      <dgm:spPr/>
      <dgm:t>
        <a:bodyPr/>
        <a:lstStyle/>
        <a:p>
          <a:endParaRPr lang="en-US"/>
        </a:p>
      </dgm:t>
    </dgm:pt>
    <dgm:pt modelId="{42BED5D8-7417-490A-ABE5-F655B4F078BD}">
      <dgm:prSet/>
      <dgm:spPr/>
      <dgm:t>
        <a:bodyPr/>
        <a:lstStyle/>
        <a:p>
          <a:r>
            <a:rPr lang="en-US"/>
            <a:t>Pub and Priv keys work together, and used alone aren’t used for decryption</a:t>
          </a:r>
        </a:p>
      </dgm:t>
    </dgm:pt>
    <dgm:pt modelId="{E27171D9-524F-499D-9E18-7F06C1123823}" type="parTrans" cxnId="{6F7E8E12-055D-4138-87CF-82B18431DA7A}">
      <dgm:prSet/>
      <dgm:spPr/>
      <dgm:t>
        <a:bodyPr/>
        <a:lstStyle/>
        <a:p>
          <a:endParaRPr lang="en-US"/>
        </a:p>
      </dgm:t>
    </dgm:pt>
    <dgm:pt modelId="{223069F0-AA6F-42A1-93A6-2D6FD8E4B602}" type="sibTrans" cxnId="{6F7E8E12-055D-4138-87CF-82B18431DA7A}">
      <dgm:prSet/>
      <dgm:spPr/>
      <dgm:t>
        <a:bodyPr/>
        <a:lstStyle/>
        <a:p>
          <a:endParaRPr lang="en-US"/>
        </a:p>
      </dgm:t>
    </dgm:pt>
    <dgm:pt modelId="{4B5804EF-F562-454B-A6F6-55C0C24192C1}">
      <dgm:prSet/>
      <dgm:spPr/>
      <dgm:t>
        <a:bodyPr/>
        <a:lstStyle/>
        <a:p>
          <a:r>
            <a:rPr lang="en-US" dirty="0"/>
            <a:t>Certificate Authorities ensure a Pub key provided from a server's certificate is legit</a:t>
          </a:r>
        </a:p>
      </dgm:t>
    </dgm:pt>
    <dgm:pt modelId="{83E4C71B-1052-4288-889E-9BDD9C71DC9F}" type="parTrans" cxnId="{6FA937BA-D942-497D-9A9C-2A475DD79D2A}">
      <dgm:prSet/>
      <dgm:spPr/>
      <dgm:t>
        <a:bodyPr/>
        <a:lstStyle/>
        <a:p>
          <a:endParaRPr lang="en-US"/>
        </a:p>
      </dgm:t>
    </dgm:pt>
    <dgm:pt modelId="{DECBDB8C-7C64-4B76-A228-90037CCB0D6B}" type="sibTrans" cxnId="{6FA937BA-D942-497D-9A9C-2A475DD79D2A}">
      <dgm:prSet/>
      <dgm:spPr/>
      <dgm:t>
        <a:bodyPr/>
        <a:lstStyle/>
        <a:p>
          <a:endParaRPr lang="en-US"/>
        </a:p>
      </dgm:t>
    </dgm:pt>
    <dgm:pt modelId="{D360124C-C5C0-4978-9AC8-06555179FC61}">
      <dgm:prSet/>
      <dgm:spPr/>
      <dgm:t>
        <a:bodyPr/>
        <a:lstStyle/>
        <a:p>
          <a:r>
            <a:rPr lang="en-US" dirty="0"/>
            <a:t>A client and server complete a handshake, which results an agreed cipher spec</a:t>
          </a:r>
        </a:p>
      </dgm:t>
    </dgm:pt>
    <dgm:pt modelId="{9C9E0F06-1A99-4274-B942-83450D7241C9}" type="parTrans" cxnId="{A40E15A2-1631-42E7-B5B7-52DC0AFF1A17}">
      <dgm:prSet/>
      <dgm:spPr/>
      <dgm:t>
        <a:bodyPr/>
        <a:lstStyle/>
        <a:p>
          <a:endParaRPr lang="en-US"/>
        </a:p>
      </dgm:t>
    </dgm:pt>
    <dgm:pt modelId="{EFF4F0C5-E082-47BB-997E-1D2CE186A23B}" type="sibTrans" cxnId="{A40E15A2-1631-42E7-B5B7-52DC0AFF1A17}">
      <dgm:prSet/>
      <dgm:spPr/>
      <dgm:t>
        <a:bodyPr/>
        <a:lstStyle/>
        <a:p>
          <a:endParaRPr lang="en-US"/>
        </a:p>
      </dgm:t>
    </dgm:pt>
    <dgm:pt modelId="{09D4844E-48B2-426E-8845-DB5A039582E1}" type="pres">
      <dgm:prSet presAssocID="{3A33E180-5DEC-4032-86ED-A70D879E9381}" presName="root" presStyleCnt="0">
        <dgm:presLayoutVars>
          <dgm:dir/>
          <dgm:resizeHandles val="exact"/>
        </dgm:presLayoutVars>
      </dgm:prSet>
      <dgm:spPr/>
    </dgm:pt>
    <dgm:pt modelId="{484BE593-F2F5-4DF2-864A-1D4C39D9AC57}" type="pres">
      <dgm:prSet presAssocID="{C73F593E-1C13-4CC7-BEBF-AA3625D98DA5}" presName="compNode" presStyleCnt="0"/>
      <dgm:spPr/>
    </dgm:pt>
    <dgm:pt modelId="{2ADC86B8-4B9E-484B-96D1-F589F650EEEF}" type="pres">
      <dgm:prSet presAssocID="{C73F593E-1C13-4CC7-BEBF-AA3625D98DA5}" presName="bgRect" presStyleLbl="bgShp" presStyleIdx="0" presStyleCnt="6"/>
      <dgm:spPr/>
    </dgm:pt>
    <dgm:pt modelId="{65950092-2C18-4C33-A13E-C9FF195EC11F}" type="pres">
      <dgm:prSet presAssocID="{C73F593E-1C13-4CC7-BEBF-AA3625D98D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3F06EE8-FD72-428C-9919-DFE6497134AF}" type="pres">
      <dgm:prSet presAssocID="{C73F593E-1C13-4CC7-BEBF-AA3625D98DA5}" presName="spaceRect" presStyleCnt="0"/>
      <dgm:spPr/>
    </dgm:pt>
    <dgm:pt modelId="{319D0027-E85C-4347-A9A3-931653B31221}" type="pres">
      <dgm:prSet presAssocID="{C73F593E-1C13-4CC7-BEBF-AA3625D98DA5}" presName="parTx" presStyleLbl="revTx" presStyleIdx="0" presStyleCnt="6">
        <dgm:presLayoutVars>
          <dgm:chMax val="0"/>
          <dgm:chPref val="0"/>
        </dgm:presLayoutVars>
      </dgm:prSet>
      <dgm:spPr/>
    </dgm:pt>
    <dgm:pt modelId="{C25ABC85-B456-4F0C-811F-CEF27915AEEB}" type="pres">
      <dgm:prSet presAssocID="{3378AD00-8BAF-49F7-A128-6198D7662437}" presName="sibTrans" presStyleCnt="0"/>
      <dgm:spPr/>
    </dgm:pt>
    <dgm:pt modelId="{5964E4FB-B51D-4ADE-B9FA-14EFFB2179B9}" type="pres">
      <dgm:prSet presAssocID="{AFDA5C23-5B75-4BDC-AC62-0047E6FE43C4}" presName="compNode" presStyleCnt="0"/>
      <dgm:spPr/>
    </dgm:pt>
    <dgm:pt modelId="{7C5CCE68-E312-4E38-BDF4-27B19431BB00}" type="pres">
      <dgm:prSet presAssocID="{AFDA5C23-5B75-4BDC-AC62-0047E6FE43C4}" presName="bgRect" presStyleLbl="bgShp" presStyleIdx="1" presStyleCnt="6"/>
      <dgm:spPr/>
    </dgm:pt>
    <dgm:pt modelId="{C97FC89F-F352-4361-B7E2-EB1FADC8C22E}" type="pres">
      <dgm:prSet presAssocID="{AFDA5C23-5B75-4BDC-AC62-0047E6FE43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C72ED5-8CA2-4112-BAA4-99596FACEAF2}" type="pres">
      <dgm:prSet presAssocID="{AFDA5C23-5B75-4BDC-AC62-0047E6FE43C4}" presName="spaceRect" presStyleCnt="0"/>
      <dgm:spPr/>
    </dgm:pt>
    <dgm:pt modelId="{F52D0FC8-749D-4877-91CE-F07EEAA3E9D3}" type="pres">
      <dgm:prSet presAssocID="{AFDA5C23-5B75-4BDC-AC62-0047E6FE43C4}" presName="parTx" presStyleLbl="revTx" presStyleIdx="1" presStyleCnt="6">
        <dgm:presLayoutVars>
          <dgm:chMax val="0"/>
          <dgm:chPref val="0"/>
        </dgm:presLayoutVars>
      </dgm:prSet>
      <dgm:spPr/>
    </dgm:pt>
    <dgm:pt modelId="{15333B9D-48E1-43EC-B7D0-1B8D7CE03E6A}" type="pres">
      <dgm:prSet presAssocID="{7B5544EC-61DB-484F-B215-C69188B78F8C}" presName="sibTrans" presStyleCnt="0"/>
      <dgm:spPr/>
    </dgm:pt>
    <dgm:pt modelId="{D3864568-CB31-4D37-B6FA-7F99465E8976}" type="pres">
      <dgm:prSet presAssocID="{37CF6674-DF8F-4536-93A4-EF602093C15E}" presName="compNode" presStyleCnt="0"/>
      <dgm:spPr/>
    </dgm:pt>
    <dgm:pt modelId="{FE5FEAD3-817D-455B-B6DD-0A0D0BD86557}" type="pres">
      <dgm:prSet presAssocID="{37CF6674-DF8F-4536-93A4-EF602093C15E}" presName="bgRect" presStyleLbl="bgShp" presStyleIdx="2" presStyleCnt="6"/>
      <dgm:spPr/>
    </dgm:pt>
    <dgm:pt modelId="{6C847F58-3155-4467-8CF0-4224CE7A85C8}" type="pres">
      <dgm:prSet presAssocID="{37CF6674-DF8F-4536-93A4-EF602093C15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1D08805-03BD-41D3-AFED-3128F9F44C85}" type="pres">
      <dgm:prSet presAssocID="{37CF6674-DF8F-4536-93A4-EF602093C15E}" presName="spaceRect" presStyleCnt="0"/>
      <dgm:spPr/>
    </dgm:pt>
    <dgm:pt modelId="{FF9BE7D9-494E-4BBF-A429-6078CA7D431D}" type="pres">
      <dgm:prSet presAssocID="{37CF6674-DF8F-4536-93A4-EF602093C15E}" presName="parTx" presStyleLbl="revTx" presStyleIdx="2" presStyleCnt="6">
        <dgm:presLayoutVars>
          <dgm:chMax val="0"/>
          <dgm:chPref val="0"/>
        </dgm:presLayoutVars>
      </dgm:prSet>
      <dgm:spPr/>
    </dgm:pt>
    <dgm:pt modelId="{D02C3FD1-9895-41B0-9A97-CFAB3EB2FB32}" type="pres">
      <dgm:prSet presAssocID="{F5E921CA-2394-46DE-8DFC-45D0FAF0AFA7}" presName="sibTrans" presStyleCnt="0"/>
      <dgm:spPr/>
    </dgm:pt>
    <dgm:pt modelId="{0658222C-871A-4CC2-9016-2B69A2A3E2E4}" type="pres">
      <dgm:prSet presAssocID="{42BED5D8-7417-490A-ABE5-F655B4F078BD}" presName="compNode" presStyleCnt="0"/>
      <dgm:spPr/>
    </dgm:pt>
    <dgm:pt modelId="{6735C883-8648-4109-8A93-6E06207E88C7}" type="pres">
      <dgm:prSet presAssocID="{42BED5D8-7417-490A-ABE5-F655B4F078BD}" presName="bgRect" presStyleLbl="bgShp" presStyleIdx="3" presStyleCnt="6"/>
      <dgm:spPr/>
    </dgm:pt>
    <dgm:pt modelId="{9FD3E031-BAAA-4B2E-AB03-25828DD0F583}" type="pres">
      <dgm:prSet presAssocID="{42BED5D8-7417-490A-ABE5-F655B4F078B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9361AED-9E88-4AAA-9721-696EF6CE666B}" type="pres">
      <dgm:prSet presAssocID="{42BED5D8-7417-490A-ABE5-F655B4F078BD}" presName="spaceRect" presStyleCnt="0"/>
      <dgm:spPr/>
    </dgm:pt>
    <dgm:pt modelId="{0FDC318A-8BF4-4EBE-B01E-F2F200F0970F}" type="pres">
      <dgm:prSet presAssocID="{42BED5D8-7417-490A-ABE5-F655B4F078BD}" presName="parTx" presStyleLbl="revTx" presStyleIdx="3" presStyleCnt="6">
        <dgm:presLayoutVars>
          <dgm:chMax val="0"/>
          <dgm:chPref val="0"/>
        </dgm:presLayoutVars>
      </dgm:prSet>
      <dgm:spPr/>
    </dgm:pt>
    <dgm:pt modelId="{45571F27-0783-49EF-9320-C6F2BDCEB579}" type="pres">
      <dgm:prSet presAssocID="{223069F0-AA6F-42A1-93A6-2D6FD8E4B602}" presName="sibTrans" presStyleCnt="0"/>
      <dgm:spPr/>
    </dgm:pt>
    <dgm:pt modelId="{F424545B-8983-4227-BB53-FE0C1035611F}" type="pres">
      <dgm:prSet presAssocID="{4B5804EF-F562-454B-A6F6-55C0C24192C1}" presName="compNode" presStyleCnt="0"/>
      <dgm:spPr/>
    </dgm:pt>
    <dgm:pt modelId="{B111880C-272C-46B9-AAD0-98FDBF5C2359}" type="pres">
      <dgm:prSet presAssocID="{4B5804EF-F562-454B-A6F6-55C0C24192C1}" presName="bgRect" presStyleLbl="bgShp" presStyleIdx="4" presStyleCnt="6"/>
      <dgm:spPr/>
    </dgm:pt>
    <dgm:pt modelId="{A53BD811-1FDC-403C-8FB1-E7072ADFD655}" type="pres">
      <dgm:prSet presAssocID="{4B5804EF-F562-454B-A6F6-55C0C24192C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7F739555-CC12-400F-86F1-F2539D215060}" type="pres">
      <dgm:prSet presAssocID="{4B5804EF-F562-454B-A6F6-55C0C24192C1}" presName="spaceRect" presStyleCnt="0"/>
      <dgm:spPr/>
    </dgm:pt>
    <dgm:pt modelId="{14873A63-1FEC-4B2F-9152-66B1BCD3EFAF}" type="pres">
      <dgm:prSet presAssocID="{4B5804EF-F562-454B-A6F6-55C0C24192C1}" presName="parTx" presStyleLbl="revTx" presStyleIdx="4" presStyleCnt="6">
        <dgm:presLayoutVars>
          <dgm:chMax val="0"/>
          <dgm:chPref val="0"/>
        </dgm:presLayoutVars>
      </dgm:prSet>
      <dgm:spPr/>
    </dgm:pt>
    <dgm:pt modelId="{F3895227-1682-47CD-9C43-FD0AC2173836}" type="pres">
      <dgm:prSet presAssocID="{DECBDB8C-7C64-4B76-A228-90037CCB0D6B}" presName="sibTrans" presStyleCnt="0"/>
      <dgm:spPr/>
    </dgm:pt>
    <dgm:pt modelId="{579D8C40-57F3-46D9-834F-CAF5FA35F443}" type="pres">
      <dgm:prSet presAssocID="{D360124C-C5C0-4978-9AC8-06555179FC61}" presName="compNode" presStyleCnt="0"/>
      <dgm:spPr/>
    </dgm:pt>
    <dgm:pt modelId="{E916BB4F-A59F-4C72-8502-7CB1DFEAB535}" type="pres">
      <dgm:prSet presAssocID="{D360124C-C5C0-4978-9AC8-06555179FC61}" presName="bgRect" presStyleLbl="bgShp" presStyleIdx="5" presStyleCnt="6"/>
      <dgm:spPr/>
    </dgm:pt>
    <dgm:pt modelId="{7DC969E0-ABE0-432A-8FF5-D13FB66063A3}" type="pres">
      <dgm:prSet presAssocID="{D360124C-C5C0-4978-9AC8-06555179FC6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67246D0-7741-4488-A072-FEDF063C64D0}" type="pres">
      <dgm:prSet presAssocID="{D360124C-C5C0-4978-9AC8-06555179FC61}" presName="spaceRect" presStyleCnt="0"/>
      <dgm:spPr/>
    </dgm:pt>
    <dgm:pt modelId="{781CC0FB-263A-47B1-B808-5B4900F988EB}" type="pres">
      <dgm:prSet presAssocID="{D360124C-C5C0-4978-9AC8-06555179FC6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8368602-DF6C-43E1-B0DF-140DF4E9A4BD}" type="presOf" srcId="{AFDA5C23-5B75-4BDC-AC62-0047E6FE43C4}" destId="{F52D0FC8-749D-4877-91CE-F07EEAA3E9D3}" srcOrd="0" destOrd="0" presId="urn:microsoft.com/office/officeart/2018/2/layout/IconVerticalSolidList"/>
    <dgm:cxn modelId="{6F7E8E12-055D-4138-87CF-82B18431DA7A}" srcId="{3A33E180-5DEC-4032-86ED-A70D879E9381}" destId="{42BED5D8-7417-490A-ABE5-F655B4F078BD}" srcOrd="3" destOrd="0" parTransId="{E27171D9-524F-499D-9E18-7F06C1123823}" sibTransId="{223069F0-AA6F-42A1-93A6-2D6FD8E4B602}"/>
    <dgm:cxn modelId="{C9042339-0DAD-40EC-8CDD-78595BAB314B}" type="presOf" srcId="{4B5804EF-F562-454B-A6F6-55C0C24192C1}" destId="{14873A63-1FEC-4B2F-9152-66B1BCD3EFAF}" srcOrd="0" destOrd="0" presId="urn:microsoft.com/office/officeart/2018/2/layout/IconVerticalSolidList"/>
    <dgm:cxn modelId="{54D6F995-46FB-4C02-99E8-604DC9EC290E}" srcId="{3A33E180-5DEC-4032-86ED-A70D879E9381}" destId="{C73F593E-1C13-4CC7-BEBF-AA3625D98DA5}" srcOrd="0" destOrd="0" parTransId="{08E2B87C-4033-4DC4-9C82-5833620C222B}" sibTransId="{3378AD00-8BAF-49F7-A128-6198D7662437}"/>
    <dgm:cxn modelId="{A40E15A2-1631-42E7-B5B7-52DC0AFF1A17}" srcId="{3A33E180-5DEC-4032-86ED-A70D879E9381}" destId="{D360124C-C5C0-4978-9AC8-06555179FC61}" srcOrd="5" destOrd="0" parTransId="{9C9E0F06-1A99-4274-B942-83450D7241C9}" sibTransId="{EFF4F0C5-E082-47BB-997E-1D2CE186A23B}"/>
    <dgm:cxn modelId="{B67FFFA7-2BA0-4B22-B3E2-BEF4B436A776}" srcId="{3A33E180-5DEC-4032-86ED-A70D879E9381}" destId="{37CF6674-DF8F-4536-93A4-EF602093C15E}" srcOrd="2" destOrd="0" parTransId="{4D415644-CDA2-45BB-B327-AD2E4D9E6DF9}" sibTransId="{F5E921CA-2394-46DE-8DFC-45D0FAF0AFA7}"/>
    <dgm:cxn modelId="{E10EB1B5-B323-45A1-B36B-FE85A3BCED84}" type="presOf" srcId="{3A33E180-5DEC-4032-86ED-A70D879E9381}" destId="{09D4844E-48B2-426E-8845-DB5A039582E1}" srcOrd="0" destOrd="0" presId="urn:microsoft.com/office/officeart/2018/2/layout/IconVerticalSolidList"/>
    <dgm:cxn modelId="{6FA937BA-D942-497D-9A9C-2A475DD79D2A}" srcId="{3A33E180-5DEC-4032-86ED-A70D879E9381}" destId="{4B5804EF-F562-454B-A6F6-55C0C24192C1}" srcOrd="4" destOrd="0" parTransId="{83E4C71B-1052-4288-889E-9BDD9C71DC9F}" sibTransId="{DECBDB8C-7C64-4B76-A228-90037CCB0D6B}"/>
    <dgm:cxn modelId="{EEB9BBBA-12F5-4774-B9DA-E1F6738144D1}" type="presOf" srcId="{42BED5D8-7417-490A-ABE5-F655B4F078BD}" destId="{0FDC318A-8BF4-4EBE-B01E-F2F200F0970F}" srcOrd="0" destOrd="0" presId="urn:microsoft.com/office/officeart/2018/2/layout/IconVerticalSolidList"/>
    <dgm:cxn modelId="{5E3AEAD4-BCB9-45C3-94CA-1B2FAE00ACED}" type="presOf" srcId="{D360124C-C5C0-4978-9AC8-06555179FC61}" destId="{781CC0FB-263A-47B1-B808-5B4900F988EB}" srcOrd="0" destOrd="0" presId="urn:microsoft.com/office/officeart/2018/2/layout/IconVerticalSolidList"/>
    <dgm:cxn modelId="{4EE52AD9-AB63-43A3-9FBF-BBE91E69512E}" srcId="{3A33E180-5DEC-4032-86ED-A70D879E9381}" destId="{AFDA5C23-5B75-4BDC-AC62-0047E6FE43C4}" srcOrd="1" destOrd="0" parTransId="{A8BBFE7E-9D9A-4139-B498-5BE5D61235E6}" sibTransId="{7B5544EC-61DB-484F-B215-C69188B78F8C}"/>
    <dgm:cxn modelId="{29EE7DEA-668F-4DA5-96FE-75167A8C2CCD}" type="presOf" srcId="{C73F593E-1C13-4CC7-BEBF-AA3625D98DA5}" destId="{319D0027-E85C-4347-A9A3-931653B31221}" srcOrd="0" destOrd="0" presId="urn:microsoft.com/office/officeart/2018/2/layout/IconVerticalSolidList"/>
    <dgm:cxn modelId="{0620D7F8-2ECD-4D3E-87F1-D85849861F40}" type="presOf" srcId="{37CF6674-DF8F-4536-93A4-EF602093C15E}" destId="{FF9BE7D9-494E-4BBF-A429-6078CA7D431D}" srcOrd="0" destOrd="0" presId="urn:microsoft.com/office/officeart/2018/2/layout/IconVerticalSolidList"/>
    <dgm:cxn modelId="{E977400B-A512-4B57-9CEB-A00E813F27E2}" type="presParOf" srcId="{09D4844E-48B2-426E-8845-DB5A039582E1}" destId="{484BE593-F2F5-4DF2-864A-1D4C39D9AC57}" srcOrd="0" destOrd="0" presId="urn:microsoft.com/office/officeart/2018/2/layout/IconVerticalSolidList"/>
    <dgm:cxn modelId="{D82A6C19-1A4D-4691-BBBF-A83E280BBD7F}" type="presParOf" srcId="{484BE593-F2F5-4DF2-864A-1D4C39D9AC57}" destId="{2ADC86B8-4B9E-484B-96D1-F589F650EEEF}" srcOrd="0" destOrd="0" presId="urn:microsoft.com/office/officeart/2018/2/layout/IconVerticalSolidList"/>
    <dgm:cxn modelId="{E485B284-1A4C-4F48-B9B8-44B702757685}" type="presParOf" srcId="{484BE593-F2F5-4DF2-864A-1D4C39D9AC57}" destId="{65950092-2C18-4C33-A13E-C9FF195EC11F}" srcOrd="1" destOrd="0" presId="urn:microsoft.com/office/officeart/2018/2/layout/IconVerticalSolidList"/>
    <dgm:cxn modelId="{1781A274-7AB0-4786-B22B-66C25274BDA1}" type="presParOf" srcId="{484BE593-F2F5-4DF2-864A-1D4C39D9AC57}" destId="{13F06EE8-FD72-428C-9919-DFE6497134AF}" srcOrd="2" destOrd="0" presId="urn:microsoft.com/office/officeart/2018/2/layout/IconVerticalSolidList"/>
    <dgm:cxn modelId="{1B46A04A-8E34-45DC-B166-CF78AA55A17A}" type="presParOf" srcId="{484BE593-F2F5-4DF2-864A-1D4C39D9AC57}" destId="{319D0027-E85C-4347-A9A3-931653B31221}" srcOrd="3" destOrd="0" presId="urn:microsoft.com/office/officeart/2018/2/layout/IconVerticalSolidList"/>
    <dgm:cxn modelId="{1BBE9949-C16C-4C43-96E1-0006DAB979EB}" type="presParOf" srcId="{09D4844E-48B2-426E-8845-DB5A039582E1}" destId="{C25ABC85-B456-4F0C-811F-CEF27915AEEB}" srcOrd="1" destOrd="0" presId="urn:microsoft.com/office/officeart/2018/2/layout/IconVerticalSolidList"/>
    <dgm:cxn modelId="{3D41CD07-5BA8-4118-BFF3-43498655C9F6}" type="presParOf" srcId="{09D4844E-48B2-426E-8845-DB5A039582E1}" destId="{5964E4FB-B51D-4ADE-B9FA-14EFFB2179B9}" srcOrd="2" destOrd="0" presId="urn:microsoft.com/office/officeart/2018/2/layout/IconVerticalSolidList"/>
    <dgm:cxn modelId="{6E36A25A-55C9-4B64-AF7E-8DD1B2290CF9}" type="presParOf" srcId="{5964E4FB-B51D-4ADE-B9FA-14EFFB2179B9}" destId="{7C5CCE68-E312-4E38-BDF4-27B19431BB00}" srcOrd="0" destOrd="0" presId="urn:microsoft.com/office/officeart/2018/2/layout/IconVerticalSolidList"/>
    <dgm:cxn modelId="{B29D0D94-5828-4B8D-ACFA-6E4C9EFB193B}" type="presParOf" srcId="{5964E4FB-B51D-4ADE-B9FA-14EFFB2179B9}" destId="{C97FC89F-F352-4361-B7E2-EB1FADC8C22E}" srcOrd="1" destOrd="0" presId="urn:microsoft.com/office/officeart/2018/2/layout/IconVerticalSolidList"/>
    <dgm:cxn modelId="{92B0783F-6F18-4A27-ADA3-61DD8E8E321B}" type="presParOf" srcId="{5964E4FB-B51D-4ADE-B9FA-14EFFB2179B9}" destId="{8AC72ED5-8CA2-4112-BAA4-99596FACEAF2}" srcOrd="2" destOrd="0" presId="urn:microsoft.com/office/officeart/2018/2/layout/IconVerticalSolidList"/>
    <dgm:cxn modelId="{44115237-1C59-4A4F-9FB1-9DB0814D164D}" type="presParOf" srcId="{5964E4FB-B51D-4ADE-B9FA-14EFFB2179B9}" destId="{F52D0FC8-749D-4877-91CE-F07EEAA3E9D3}" srcOrd="3" destOrd="0" presId="urn:microsoft.com/office/officeart/2018/2/layout/IconVerticalSolidList"/>
    <dgm:cxn modelId="{48BB3292-1A97-4F57-B03A-B7E793424543}" type="presParOf" srcId="{09D4844E-48B2-426E-8845-DB5A039582E1}" destId="{15333B9D-48E1-43EC-B7D0-1B8D7CE03E6A}" srcOrd="3" destOrd="0" presId="urn:microsoft.com/office/officeart/2018/2/layout/IconVerticalSolidList"/>
    <dgm:cxn modelId="{49A39075-050E-4736-AF67-E7C2195B0BAD}" type="presParOf" srcId="{09D4844E-48B2-426E-8845-DB5A039582E1}" destId="{D3864568-CB31-4D37-B6FA-7F99465E8976}" srcOrd="4" destOrd="0" presId="urn:microsoft.com/office/officeart/2018/2/layout/IconVerticalSolidList"/>
    <dgm:cxn modelId="{165895F5-3784-457D-B377-37EAE26F0615}" type="presParOf" srcId="{D3864568-CB31-4D37-B6FA-7F99465E8976}" destId="{FE5FEAD3-817D-455B-B6DD-0A0D0BD86557}" srcOrd="0" destOrd="0" presId="urn:microsoft.com/office/officeart/2018/2/layout/IconVerticalSolidList"/>
    <dgm:cxn modelId="{453EA486-4BBE-4CE3-8C90-F00C8AA718DE}" type="presParOf" srcId="{D3864568-CB31-4D37-B6FA-7F99465E8976}" destId="{6C847F58-3155-4467-8CF0-4224CE7A85C8}" srcOrd="1" destOrd="0" presId="urn:microsoft.com/office/officeart/2018/2/layout/IconVerticalSolidList"/>
    <dgm:cxn modelId="{9A167BA7-A37A-424B-84D6-538D17BAE31B}" type="presParOf" srcId="{D3864568-CB31-4D37-B6FA-7F99465E8976}" destId="{41D08805-03BD-41D3-AFED-3128F9F44C85}" srcOrd="2" destOrd="0" presId="urn:microsoft.com/office/officeart/2018/2/layout/IconVerticalSolidList"/>
    <dgm:cxn modelId="{6EA058C2-AFA0-4727-A7B2-6AFEC5954AFC}" type="presParOf" srcId="{D3864568-CB31-4D37-B6FA-7F99465E8976}" destId="{FF9BE7D9-494E-4BBF-A429-6078CA7D431D}" srcOrd="3" destOrd="0" presId="urn:microsoft.com/office/officeart/2018/2/layout/IconVerticalSolidList"/>
    <dgm:cxn modelId="{BB0EFBF0-B438-4364-8BA5-5101E42B9B2B}" type="presParOf" srcId="{09D4844E-48B2-426E-8845-DB5A039582E1}" destId="{D02C3FD1-9895-41B0-9A97-CFAB3EB2FB32}" srcOrd="5" destOrd="0" presId="urn:microsoft.com/office/officeart/2018/2/layout/IconVerticalSolidList"/>
    <dgm:cxn modelId="{EB04661A-C1AE-407F-B50D-EBB69414869B}" type="presParOf" srcId="{09D4844E-48B2-426E-8845-DB5A039582E1}" destId="{0658222C-871A-4CC2-9016-2B69A2A3E2E4}" srcOrd="6" destOrd="0" presId="urn:microsoft.com/office/officeart/2018/2/layout/IconVerticalSolidList"/>
    <dgm:cxn modelId="{CB8D450B-AE17-44B6-A3F0-EC65C1C3BCCB}" type="presParOf" srcId="{0658222C-871A-4CC2-9016-2B69A2A3E2E4}" destId="{6735C883-8648-4109-8A93-6E06207E88C7}" srcOrd="0" destOrd="0" presId="urn:microsoft.com/office/officeart/2018/2/layout/IconVerticalSolidList"/>
    <dgm:cxn modelId="{B3144BB3-8FF5-41A9-BA1C-0CA89BA4F368}" type="presParOf" srcId="{0658222C-871A-4CC2-9016-2B69A2A3E2E4}" destId="{9FD3E031-BAAA-4B2E-AB03-25828DD0F583}" srcOrd="1" destOrd="0" presId="urn:microsoft.com/office/officeart/2018/2/layout/IconVerticalSolidList"/>
    <dgm:cxn modelId="{946CC3A8-8706-43F8-BE57-77DBAAC8A68A}" type="presParOf" srcId="{0658222C-871A-4CC2-9016-2B69A2A3E2E4}" destId="{79361AED-9E88-4AAA-9721-696EF6CE666B}" srcOrd="2" destOrd="0" presId="urn:microsoft.com/office/officeart/2018/2/layout/IconVerticalSolidList"/>
    <dgm:cxn modelId="{1276805F-5953-4C60-B0CB-9E64CC85E93B}" type="presParOf" srcId="{0658222C-871A-4CC2-9016-2B69A2A3E2E4}" destId="{0FDC318A-8BF4-4EBE-B01E-F2F200F0970F}" srcOrd="3" destOrd="0" presId="urn:microsoft.com/office/officeart/2018/2/layout/IconVerticalSolidList"/>
    <dgm:cxn modelId="{E717AA9A-83C8-4B3E-B534-E64278B7C476}" type="presParOf" srcId="{09D4844E-48B2-426E-8845-DB5A039582E1}" destId="{45571F27-0783-49EF-9320-C6F2BDCEB579}" srcOrd="7" destOrd="0" presId="urn:microsoft.com/office/officeart/2018/2/layout/IconVerticalSolidList"/>
    <dgm:cxn modelId="{C29C36C4-171C-4EC9-8879-1AD3E3FB1A76}" type="presParOf" srcId="{09D4844E-48B2-426E-8845-DB5A039582E1}" destId="{F424545B-8983-4227-BB53-FE0C1035611F}" srcOrd="8" destOrd="0" presId="urn:microsoft.com/office/officeart/2018/2/layout/IconVerticalSolidList"/>
    <dgm:cxn modelId="{9EB5F003-DB3F-4C5D-92B9-A769A154D0BE}" type="presParOf" srcId="{F424545B-8983-4227-BB53-FE0C1035611F}" destId="{B111880C-272C-46B9-AAD0-98FDBF5C2359}" srcOrd="0" destOrd="0" presId="urn:microsoft.com/office/officeart/2018/2/layout/IconVerticalSolidList"/>
    <dgm:cxn modelId="{CA334215-DC4F-4822-9532-64D43D216DED}" type="presParOf" srcId="{F424545B-8983-4227-BB53-FE0C1035611F}" destId="{A53BD811-1FDC-403C-8FB1-E7072ADFD655}" srcOrd="1" destOrd="0" presId="urn:microsoft.com/office/officeart/2018/2/layout/IconVerticalSolidList"/>
    <dgm:cxn modelId="{93246839-B8E6-44D1-ABDD-ADABA9748B31}" type="presParOf" srcId="{F424545B-8983-4227-BB53-FE0C1035611F}" destId="{7F739555-CC12-400F-86F1-F2539D215060}" srcOrd="2" destOrd="0" presId="urn:microsoft.com/office/officeart/2018/2/layout/IconVerticalSolidList"/>
    <dgm:cxn modelId="{8A1F8160-FCCE-4AA3-AB90-B3DB3B021CD6}" type="presParOf" srcId="{F424545B-8983-4227-BB53-FE0C1035611F}" destId="{14873A63-1FEC-4B2F-9152-66B1BCD3EFAF}" srcOrd="3" destOrd="0" presId="urn:microsoft.com/office/officeart/2018/2/layout/IconVerticalSolidList"/>
    <dgm:cxn modelId="{4D70F987-03D8-41E4-811D-AD40226CC53F}" type="presParOf" srcId="{09D4844E-48B2-426E-8845-DB5A039582E1}" destId="{F3895227-1682-47CD-9C43-FD0AC2173836}" srcOrd="9" destOrd="0" presId="urn:microsoft.com/office/officeart/2018/2/layout/IconVerticalSolidList"/>
    <dgm:cxn modelId="{9B4F1D8D-C592-4E2B-B13F-8FD4A5469E2E}" type="presParOf" srcId="{09D4844E-48B2-426E-8845-DB5A039582E1}" destId="{579D8C40-57F3-46D9-834F-CAF5FA35F443}" srcOrd="10" destOrd="0" presId="urn:microsoft.com/office/officeart/2018/2/layout/IconVerticalSolidList"/>
    <dgm:cxn modelId="{76CA514D-0D80-4901-B564-89FE7C45CDFE}" type="presParOf" srcId="{579D8C40-57F3-46D9-834F-CAF5FA35F443}" destId="{E916BB4F-A59F-4C72-8502-7CB1DFEAB535}" srcOrd="0" destOrd="0" presId="urn:microsoft.com/office/officeart/2018/2/layout/IconVerticalSolidList"/>
    <dgm:cxn modelId="{41EC6BBF-3BF7-4B1A-9EFF-CE0BE68FD80A}" type="presParOf" srcId="{579D8C40-57F3-46D9-834F-CAF5FA35F443}" destId="{7DC969E0-ABE0-432A-8FF5-D13FB66063A3}" srcOrd="1" destOrd="0" presId="urn:microsoft.com/office/officeart/2018/2/layout/IconVerticalSolidList"/>
    <dgm:cxn modelId="{99BCA277-BF50-478E-9140-89975F6FF184}" type="presParOf" srcId="{579D8C40-57F3-46D9-834F-CAF5FA35F443}" destId="{E67246D0-7741-4488-A072-FEDF063C64D0}" srcOrd="2" destOrd="0" presId="urn:microsoft.com/office/officeart/2018/2/layout/IconVerticalSolidList"/>
    <dgm:cxn modelId="{AEF2E117-1E5B-4910-AEAE-388695DFE737}" type="presParOf" srcId="{579D8C40-57F3-46D9-834F-CAF5FA35F443}" destId="{781CC0FB-263A-47B1-B808-5B4900F988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C86B8-4B9E-484B-96D1-F589F650EEEF}">
      <dsp:nvSpPr>
        <dsp:cNvPr id="0" name=""/>
        <dsp:cNvSpPr/>
      </dsp:nvSpPr>
      <dsp:spPr>
        <a:xfrm>
          <a:off x="0" y="1399"/>
          <a:ext cx="5816600" cy="5965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50092-2C18-4C33-A13E-C9FF195EC11F}">
      <dsp:nvSpPr>
        <dsp:cNvPr id="0" name=""/>
        <dsp:cNvSpPr/>
      </dsp:nvSpPr>
      <dsp:spPr>
        <a:xfrm>
          <a:off x="180445" y="135615"/>
          <a:ext cx="328082" cy="3280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D0027-E85C-4347-A9A3-931653B31221}">
      <dsp:nvSpPr>
        <dsp:cNvPr id="0" name=""/>
        <dsp:cNvSpPr/>
      </dsp:nvSpPr>
      <dsp:spPr>
        <a:xfrm>
          <a:off x="688973" y="1399"/>
          <a:ext cx="5127626" cy="596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31" tIns="63131" rIns="63131" bIns="631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Certificates provides data encryption when interacting with a website</a:t>
          </a:r>
        </a:p>
      </dsp:txBody>
      <dsp:txXfrm>
        <a:off x="688973" y="1399"/>
        <a:ext cx="5127626" cy="596513"/>
      </dsp:txXfrm>
    </dsp:sp>
    <dsp:sp modelId="{7C5CCE68-E312-4E38-BDF4-27B19431BB00}">
      <dsp:nvSpPr>
        <dsp:cNvPr id="0" name=""/>
        <dsp:cNvSpPr/>
      </dsp:nvSpPr>
      <dsp:spPr>
        <a:xfrm>
          <a:off x="0" y="747042"/>
          <a:ext cx="5816600" cy="5965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FC89F-F352-4361-B7E2-EB1FADC8C22E}">
      <dsp:nvSpPr>
        <dsp:cNvPr id="0" name=""/>
        <dsp:cNvSpPr/>
      </dsp:nvSpPr>
      <dsp:spPr>
        <a:xfrm>
          <a:off x="180445" y="881257"/>
          <a:ext cx="328082" cy="3280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D0FC8-749D-4877-91CE-F07EEAA3E9D3}">
      <dsp:nvSpPr>
        <dsp:cNvPr id="0" name=""/>
        <dsp:cNvSpPr/>
      </dsp:nvSpPr>
      <dsp:spPr>
        <a:xfrm>
          <a:off x="688973" y="747042"/>
          <a:ext cx="5127626" cy="596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31" tIns="63131" rIns="63131" bIns="631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Without TLS, your HTTP traffic could be intercepted and read in a ‘MITM’ attack</a:t>
          </a:r>
        </a:p>
      </dsp:txBody>
      <dsp:txXfrm>
        <a:off x="688973" y="747042"/>
        <a:ext cx="5127626" cy="596513"/>
      </dsp:txXfrm>
    </dsp:sp>
    <dsp:sp modelId="{FE5FEAD3-817D-455B-B6DD-0A0D0BD86557}">
      <dsp:nvSpPr>
        <dsp:cNvPr id="0" name=""/>
        <dsp:cNvSpPr/>
      </dsp:nvSpPr>
      <dsp:spPr>
        <a:xfrm>
          <a:off x="0" y="1492684"/>
          <a:ext cx="5816600" cy="5965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47F58-3155-4467-8CF0-4224CE7A85C8}">
      <dsp:nvSpPr>
        <dsp:cNvPr id="0" name=""/>
        <dsp:cNvSpPr/>
      </dsp:nvSpPr>
      <dsp:spPr>
        <a:xfrm>
          <a:off x="180445" y="1626900"/>
          <a:ext cx="328082" cy="3280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BE7D9-494E-4BBF-A429-6078CA7D431D}">
      <dsp:nvSpPr>
        <dsp:cNvPr id="0" name=""/>
        <dsp:cNvSpPr/>
      </dsp:nvSpPr>
      <dsp:spPr>
        <a:xfrm>
          <a:off x="688973" y="1492684"/>
          <a:ext cx="5127626" cy="596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31" tIns="63131" rIns="63131" bIns="631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Certificates use public and private keys for encryption</a:t>
          </a:r>
        </a:p>
      </dsp:txBody>
      <dsp:txXfrm>
        <a:off x="688973" y="1492684"/>
        <a:ext cx="5127626" cy="596513"/>
      </dsp:txXfrm>
    </dsp:sp>
    <dsp:sp modelId="{6735C883-8648-4109-8A93-6E06207E88C7}">
      <dsp:nvSpPr>
        <dsp:cNvPr id="0" name=""/>
        <dsp:cNvSpPr/>
      </dsp:nvSpPr>
      <dsp:spPr>
        <a:xfrm>
          <a:off x="0" y="2238326"/>
          <a:ext cx="5816600" cy="5965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3E031-BAAA-4B2E-AB03-25828DD0F583}">
      <dsp:nvSpPr>
        <dsp:cNvPr id="0" name=""/>
        <dsp:cNvSpPr/>
      </dsp:nvSpPr>
      <dsp:spPr>
        <a:xfrm>
          <a:off x="180445" y="2372542"/>
          <a:ext cx="328082" cy="3280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318A-8BF4-4EBE-B01E-F2F200F0970F}">
      <dsp:nvSpPr>
        <dsp:cNvPr id="0" name=""/>
        <dsp:cNvSpPr/>
      </dsp:nvSpPr>
      <dsp:spPr>
        <a:xfrm>
          <a:off x="688973" y="2238326"/>
          <a:ext cx="5127626" cy="596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31" tIns="63131" rIns="63131" bIns="631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Pub and Priv keys work together, and used alone aren’t used for decryption</a:t>
          </a:r>
        </a:p>
      </dsp:txBody>
      <dsp:txXfrm>
        <a:off x="688973" y="2238326"/>
        <a:ext cx="5127626" cy="596513"/>
      </dsp:txXfrm>
    </dsp:sp>
    <dsp:sp modelId="{B111880C-272C-46B9-AAD0-98FDBF5C2359}">
      <dsp:nvSpPr>
        <dsp:cNvPr id="0" name=""/>
        <dsp:cNvSpPr/>
      </dsp:nvSpPr>
      <dsp:spPr>
        <a:xfrm>
          <a:off x="0" y="2983969"/>
          <a:ext cx="5816600" cy="5965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BD811-1FDC-403C-8FB1-E7072ADFD655}">
      <dsp:nvSpPr>
        <dsp:cNvPr id="0" name=""/>
        <dsp:cNvSpPr/>
      </dsp:nvSpPr>
      <dsp:spPr>
        <a:xfrm>
          <a:off x="180445" y="3118184"/>
          <a:ext cx="328082" cy="3280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73A63-1FEC-4B2F-9152-66B1BCD3EFAF}">
      <dsp:nvSpPr>
        <dsp:cNvPr id="0" name=""/>
        <dsp:cNvSpPr/>
      </dsp:nvSpPr>
      <dsp:spPr>
        <a:xfrm>
          <a:off x="688973" y="2983969"/>
          <a:ext cx="5127626" cy="596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31" tIns="63131" rIns="63131" bIns="631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Certificate Authorities ensure a Pub key provided from a server's certificate is legit</a:t>
          </a:r>
        </a:p>
      </dsp:txBody>
      <dsp:txXfrm>
        <a:off x="688973" y="2983969"/>
        <a:ext cx="5127626" cy="596513"/>
      </dsp:txXfrm>
    </dsp:sp>
    <dsp:sp modelId="{E916BB4F-A59F-4C72-8502-7CB1DFEAB535}">
      <dsp:nvSpPr>
        <dsp:cNvPr id="0" name=""/>
        <dsp:cNvSpPr/>
      </dsp:nvSpPr>
      <dsp:spPr>
        <a:xfrm>
          <a:off x="0" y="3729611"/>
          <a:ext cx="5816600" cy="5965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969E0-ABE0-432A-8FF5-D13FB66063A3}">
      <dsp:nvSpPr>
        <dsp:cNvPr id="0" name=""/>
        <dsp:cNvSpPr/>
      </dsp:nvSpPr>
      <dsp:spPr>
        <a:xfrm>
          <a:off x="180445" y="3863826"/>
          <a:ext cx="328082" cy="3280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CC0FB-263A-47B1-B808-5B4900F988EB}">
      <dsp:nvSpPr>
        <dsp:cNvPr id="0" name=""/>
        <dsp:cNvSpPr/>
      </dsp:nvSpPr>
      <dsp:spPr>
        <a:xfrm>
          <a:off x="688973" y="3729611"/>
          <a:ext cx="5127626" cy="596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31" tIns="63131" rIns="63131" bIns="6313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client and server complete a handshake, which results an agreed cipher spec</a:t>
          </a:r>
        </a:p>
      </dsp:txBody>
      <dsp:txXfrm>
        <a:off x="688973" y="3729611"/>
        <a:ext cx="5127626" cy="596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ssl/what-happens-in-a-tls-handshake/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AE77-143F-6D4D-AFE2-570F1B022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SSL/TLS Certificates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DF410-7DC6-4842-B8C2-052BA2D9D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get some of the basics down!</a:t>
            </a:r>
          </a:p>
        </p:txBody>
      </p:sp>
    </p:spTree>
    <p:extLst>
      <p:ext uri="{BB962C8B-B14F-4D97-AF65-F5344CB8AC3E}">
        <p14:creationId xmlns:p14="http://schemas.microsoft.com/office/powerpoint/2010/main" val="404120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30FC8-7AA6-3E4D-B998-AA6C44F7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Trust and Encryption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0D028AD-C8F8-4714-A5EC-E3F9C72E92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53795381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91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9083-1B0B-DA4C-AED4-49CF3F47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The Handshake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1052-E701-DF4D-B95D-21020487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“TLS is an encryption protocol designed to secure Internet communications. A TLS handshake is the process that kicks off a communication session that uses TLS encryption. During a TLS handshake, the two communicating sides exchange messages to acknowledge each other, verify each other, establish the encryption algorithms they will use, and agree on session keys. TLS handshakes are a foundational part of how HTTPS works.”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58B9-953C-AE40-8290-53651620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0790" y="1485536"/>
            <a:ext cx="6267743" cy="35882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2D96-5B35-444D-A968-8D638CE07180}"/>
              </a:ext>
            </a:extLst>
          </p:cNvPr>
          <p:cNvSpPr txBox="1"/>
          <p:nvPr/>
        </p:nvSpPr>
        <p:spPr>
          <a:xfrm>
            <a:off x="1768533" y="6265015"/>
            <a:ext cx="865493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https://www.cloudflare.com/learning/ssl/what-happens-in-a-tls-handshake/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6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875A-4DF3-EB47-B73A-6EE60473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have a cert?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7AEE-6D67-FB49-9D6E-7C460F4D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61" y="3107724"/>
            <a:ext cx="1911350" cy="191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82267-30B3-BA46-8FD6-85551E4F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32" y="2779668"/>
            <a:ext cx="2567459" cy="256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59B29-CAB8-1540-8A44-3BA07353C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3398"/>
            <a:ext cx="1357870" cy="1357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DEB94-EB66-BF4E-B115-3674658A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712" y="2990506"/>
            <a:ext cx="2028568" cy="2028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40AB5-8AD5-1A41-8DA6-98A3326A09F2}"/>
              </a:ext>
            </a:extLst>
          </p:cNvPr>
          <p:cNvSpPr txBox="1"/>
          <p:nvPr/>
        </p:nvSpPr>
        <p:spPr>
          <a:xfrm>
            <a:off x="810000" y="5479790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Balancers</a:t>
            </a:r>
          </a:p>
          <a:p>
            <a:r>
              <a:rPr lang="en-US" dirty="0"/>
              <a:t>(and Elastic Beanstalk)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D61B-0502-A446-BE36-D2709C28917A}"/>
              </a:ext>
            </a:extLst>
          </p:cNvPr>
          <p:cNvSpPr txBox="1"/>
          <p:nvPr/>
        </p:nvSpPr>
        <p:spPr>
          <a:xfrm>
            <a:off x="5143508" y="54336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EFA33-A0EB-0441-9392-765A3FE951DD}"/>
              </a:ext>
            </a:extLst>
          </p:cNvPr>
          <p:cNvSpPr txBox="1"/>
          <p:nvPr/>
        </p:nvSpPr>
        <p:spPr>
          <a:xfrm>
            <a:off x="8786772" y="547901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70023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06DD-E00E-D842-8536-7BC64B7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looking at today?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BC15B-4911-714D-B0C7-CBB163CF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86894"/>
            <a:ext cx="2520778" cy="252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7514-17FE-5640-B1E1-63969E07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63" y="2674652"/>
            <a:ext cx="2745259" cy="2745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D1597-FB06-6C40-87EF-DE7FEFD7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007" y="2786893"/>
            <a:ext cx="2520778" cy="2520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AB8B5-8547-1540-B66D-DC849F038E31}"/>
              </a:ext>
            </a:extLst>
          </p:cNvPr>
          <p:cNvSpPr txBox="1"/>
          <p:nvPr/>
        </p:nvSpPr>
        <p:spPr>
          <a:xfrm>
            <a:off x="711146" y="572117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 53 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3718-7E15-2547-A2C2-6D81B1288B19}"/>
              </a:ext>
            </a:extLst>
          </p:cNvPr>
          <p:cNvSpPr txBox="1"/>
          <p:nvPr/>
        </p:nvSpPr>
        <p:spPr>
          <a:xfrm>
            <a:off x="4677263" y="5721178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B7FF7-F74C-C141-AF7B-A8627A86C3F6}"/>
              </a:ext>
            </a:extLst>
          </p:cNvPr>
          <p:cNvSpPr txBox="1"/>
          <p:nvPr/>
        </p:nvSpPr>
        <p:spPr>
          <a:xfrm>
            <a:off x="8769007" y="57211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35520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212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Quotable</vt:lpstr>
      <vt:lpstr>SSL/TLS Certificates</vt:lpstr>
      <vt:lpstr>Trust and Encryption</vt:lpstr>
      <vt:lpstr>The Handshake</vt:lpstr>
      <vt:lpstr>What can have a cert?</vt:lpstr>
      <vt:lpstr>What are we looking at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Certificates</dc:title>
  <dc:creator>Franca Moretto</dc:creator>
  <cp:lastModifiedBy>Franca Moretto</cp:lastModifiedBy>
  <cp:revision>2</cp:revision>
  <dcterms:created xsi:type="dcterms:W3CDTF">2020-03-08T03:02:22Z</dcterms:created>
  <dcterms:modified xsi:type="dcterms:W3CDTF">2020-03-08T03:52:03Z</dcterms:modified>
</cp:coreProperties>
</file>